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69" r:id="rId2"/>
    <p:sldId id="363" r:id="rId3"/>
    <p:sldId id="362" r:id="rId4"/>
    <p:sldId id="353" r:id="rId5"/>
    <p:sldId id="375" r:id="rId6"/>
    <p:sldId id="364" r:id="rId7"/>
    <p:sldId id="376" r:id="rId8"/>
    <p:sldId id="374" r:id="rId9"/>
    <p:sldId id="381" r:id="rId10"/>
    <p:sldId id="379" r:id="rId11"/>
    <p:sldId id="382" r:id="rId12"/>
    <p:sldId id="383" r:id="rId13"/>
    <p:sldId id="384" r:id="rId14"/>
    <p:sldId id="365" r:id="rId15"/>
    <p:sldId id="368" r:id="rId16"/>
    <p:sldId id="372" r:id="rId17"/>
    <p:sldId id="37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89" autoAdjust="0"/>
  </p:normalViewPr>
  <p:slideViewPr>
    <p:cSldViewPr snapToGrid="0">
      <p:cViewPr varScale="1">
        <p:scale>
          <a:sx n="80" d="100"/>
          <a:sy n="80" d="100"/>
        </p:scale>
        <p:origin x="75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700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323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13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4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745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07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518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657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130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061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3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C90B3-E89A-42A2-A22C-307954E08AB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621DD-F332-4048-8DD2-7565CCEC5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3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6571" y="373224"/>
            <a:ext cx="11607282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ea typeface="Myriad Pro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Myriad Pro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Myriad Pro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Myriad Pro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yriad Pro"/>
                <a:cs typeface="Times New Roman" panose="02020603050405020304" pitchFamily="18" charset="0"/>
              </a:rPr>
              <a:t>Тема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Myriad Pro"/>
                <a:cs typeface="Times New Roman" panose="02020603050405020304" pitchFamily="18" charset="0"/>
              </a:rPr>
              <a:t>РИП: «Обновление организационной структуры и содержания патриотического воспитания в инновационной школе»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Myriad Pro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выступления на секционной площадке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«Обновление организационной структуры и содержания патриотического воспитания в современной школе: проблемы и способы решения»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г.Волгоград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2026г.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>
              <a:latin typeface="Times New Roman" panose="02020603050405020304" pitchFamily="18" charset="0"/>
              <a:ea typeface="Myriad Pro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563" y="-237913"/>
            <a:ext cx="3809524" cy="33904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00101" y="1704975"/>
            <a:ext cx="104679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общеобразовательное учреждение </a:t>
            </a:r>
          </a:p>
          <a:p>
            <a:pPr algn="ctr"/>
            <a:r>
              <a:rPr lang="ru-RU" sz="2400" b="1" kern="1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«Средняя школа № 92 Краснооктябрьского района Волгограда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Myriad Pr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90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909517" cy="3348459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Myriad Pro"/>
                <a:cs typeface="Times New Roman" panose="02020603050405020304" pitchFamily="18" charset="0"/>
              </a:rPr>
              <a:t>Тема РИП: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Myriad Pro"/>
                <a:cs typeface="Times New Roman" panose="02020603050405020304" pitchFamily="18" charset="0"/>
              </a:rPr>
              <a:t>«Обновление организационной структуры и содержания патриотического воспитания в инновационной школе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Myriad Pro"/>
                <a:cs typeface="Times New Roman" panose="02020603050405020304" pitchFamily="18" charset="0"/>
              </a:rPr>
              <a:t>».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Myriad Pro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Myriad Pro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апробация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обновленной 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организационной структуры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содержания патриотического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в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инновационной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526972"/>
            <a:ext cx="10515600" cy="25753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Ключевая идея проекта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заключается в описании системы организационной структуры и обновленного содержания патриотического воспитания в инновационной школе, системообразующим структурным компонентом которой выступает детско-взрослое объединение патриотический клуб «Сталинградский рубеж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8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823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2514"/>
            <a:ext cx="10433180" cy="56544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клуб «Сталинградский рубеж»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535" y="168066"/>
            <a:ext cx="1410977" cy="26591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910" y="1447476"/>
            <a:ext cx="8757392" cy="472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7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539" y="365125"/>
            <a:ext cx="10915261" cy="10344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</a:t>
            </a:r>
            <a:b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2060"/>
                </a:solidFill>
              </a:rPr>
              <a:t/>
            </a:r>
            <a:br>
              <a:rPr lang="ru-RU" sz="2800" dirty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539" y="1539551"/>
            <a:ext cx="10915261" cy="4637412"/>
          </a:xfrm>
        </p:spPr>
        <p:txBody>
          <a:bodyPr/>
          <a:lstStyle/>
          <a:p>
            <a:pPr marL="0" lvl="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 – аналитико-подготовительный (январь-июнь 2024 г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0" lvl="0" indent="0">
              <a:buNone/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реализации проекта.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планирование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принятие нормативных локальных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анализ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теоретических представлений о сущности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патриотизма (концептов);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разработка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обновленной организационной структуры системы патриотического воспитания в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9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патриотического клуба </a:t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Сталинградский рубеж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отряд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«Юный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Сталинградец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музей «История школы в истории города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волонтерский отряд «Голос сердца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поисковый отряд «Наследники Победы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кольные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массмедиа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юнармейский отряд «Смерч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  <p:pic>
        <p:nvPicPr>
          <p:cNvPr id="7" name="Picture 2" descr="C:\Users\Перепечева\Desktop\РИП 26.03.2025\2023-05-04 09.45.53.HE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8524" y="3228392"/>
            <a:ext cx="5683476" cy="3606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292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 –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проектировочно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-преобразующий (сентябрь 2025 – август 2027 г.).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2458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продуктов, обеспечивающих эффективную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интеграцию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детско-юношеского патриотического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клуба «Сталинградский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рубеж».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мероприятия: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внутриорганизационное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педагогов;</a:t>
            </a:r>
          </a:p>
          <a:p>
            <a:pPr marL="0" lv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описание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обоснование содержательных характеристик инновационных форматов мероприятий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клуба;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организация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проведение образовательных событий по теме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проекта;</a:t>
            </a:r>
          </a:p>
          <a:p>
            <a:pPr marL="0" lv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разработка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диагностического инструментария для выявления качественных и количественных результатов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проекта; </a:t>
            </a:r>
          </a:p>
          <a:p>
            <a:pPr marL="0" lv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создание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методического ресурса для обновления содержания патриотического воспитания.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59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Клуба: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050624" cy="435133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военно-спортивные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игры, соревнования, экскурсии, походы,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летние лагеря и сборы, выставки и т.п.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поисковые экспедиции, уход за памятником воинской славы;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школьные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масмедиа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шефская помощь ветеранам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Великой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Отечественной войны,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членам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общественной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«Дети военного Сталинграда»,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военнослужащих,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погибших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исполнении воинского долга.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  <p:pic>
        <p:nvPicPr>
          <p:cNvPr id="6" name="Picture 3" descr="C:\Users\Перепечева\Desktop\РИП 26.03.2025\25-03-2025_14-58-33\Новая папка\25-03-2025_20-42-34\IMG_12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8383" y="3079101"/>
            <a:ext cx="5264089" cy="37199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132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52249" cy="829193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Смыслообразующие события патриотической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направленности: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27584"/>
            <a:ext cx="9378820" cy="474937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участниками СВО,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боевых действий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Чечне,  ветеранами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войны 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Афганистане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64556" y="3216634"/>
            <a:ext cx="319318" cy="395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178" y="2995127"/>
            <a:ext cx="6938821" cy="38488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7990"/>
            <a:ext cx="5886450" cy="386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6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0221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экспедиции к мемориальным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комплексам;</a:t>
            </a:r>
            <a:b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телемосты со школами других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регионов;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77468"/>
            <a:ext cx="6096000" cy="3780531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77469"/>
            <a:ext cx="6096001" cy="37805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5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3688" y="961053"/>
            <a:ext cx="9797143" cy="1081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парты героев;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патриотическая акция «Трамвай Победы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9925"/>
            <a:ext cx="7971692" cy="3648076"/>
          </a:xfrm>
          <a:prstGeom prst="rect">
            <a:avLst/>
          </a:prstGeom>
        </p:spPr>
      </p:pic>
      <p:pic>
        <p:nvPicPr>
          <p:cNvPr id="7" name="Объект 3">
            <a:extLst>
              <a:ext uri="{FF2B5EF4-FFF2-40B4-BE49-F238E27FC236}">
                <a16:creationId xmlns:a16="http://schemas.microsoft.com/office/drawing/2014/main" id="{FDD34EA0-CEB6-451C-8FD0-5B1281CDE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423" y="3209925"/>
            <a:ext cx="5969578" cy="3648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172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гуманитарная помощь в зону СВО;</a:t>
            </a:r>
            <a:br>
              <a:rPr lang="ru-RU" sz="3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81350"/>
            <a:ext cx="6096001" cy="3676650"/>
          </a:xfrm>
        </p:spPr>
      </p:pic>
      <p:pic>
        <p:nvPicPr>
          <p:cNvPr id="5" name="Объект 3">
            <a:extLst>
              <a:ext uri="{FF2B5EF4-FFF2-40B4-BE49-F238E27FC236}">
                <a16:creationId xmlns:a16="http://schemas.microsoft.com/office/drawing/2014/main" id="{566BF578-B86D-4E2F-ADA5-5D17E1E8F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1" y="3181350"/>
            <a:ext cx="6096000" cy="366215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8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плетение маскировочных сетей;</a:t>
            </a:r>
            <a:endParaRPr lang="ru-RU" sz="3200" dirty="0"/>
          </a:p>
        </p:txBody>
      </p:sp>
      <p:pic>
        <p:nvPicPr>
          <p:cNvPr id="6" name="Объект 3">
            <a:extLst>
              <a:ext uri="{FF2B5EF4-FFF2-40B4-BE49-F238E27FC236}">
                <a16:creationId xmlns:a16="http://schemas.microsoft.com/office/drawing/2014/main" id="{C2884744-8EC4-4638-9CD7-08B4DE6098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3726"/>
            <a:ext cx="6096000" cy="36589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33726"/>
            <a:ext cx="6096000" cy="365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1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расширение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музейного пространства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школы.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38500"/>
            <a:ext cx="6096000" cy="3619500"/>
          </a:xfrm>
          <a:prstGeom prst="rect">
            <a:avLst/>
          </a:prstGeom>
        </p:spPr>
      </p:pic>
      <p:pic>
        <p:nvPicPr>
          <p:cNvPr id="8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-1" y="3238500"/>
            <a:ext cx="6096001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2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этап – проблемно-рефлексивный,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диссеминационный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(сентябрь 2027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2027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обобщить и транслировать полученный опыт обновления организационной структуры патриотического воспитания и его содержания.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подведение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 реализации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выявление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качественных и количественных результатов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проекта; 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обобщение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полученного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распространение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полученного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подготовка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итоговых отчетов о деятельности инновационной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9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3514" y="290989"/>
            <a:ext cx="10515600" cy="596235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Организационно-методические продукты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положение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патриотическом клубе «Сталинградский рубеж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годовые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работы клуба по направлениям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инструктивные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по проведению массовых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бразцы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 с социальными партнерами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 с Акционерным обществом «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ЭлектроТранспортПлюс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акции «Трамвай Победы» и др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оложения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реализуемых конкурсах, проектах и т.д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оложение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межрегионального телемоста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школьном музее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ru-RU" sz="2400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02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548640"/>
            <a:ext cx="10515600" cy="562832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Прикладная методическая продукция: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сценарные планы отдельных событий (экскурсия на трамвае Победы и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Научно-методическая продукция: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оклады, презентации, диаграммы выступлений участников научно-практических мероприятий всероссийского, регионального и муниципального уровней, в том числе и двух региональных конференций на базе РИП  (март 2025 г.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Праксеологические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аспекты обновления патриотического воспитания в школе»,  ноябрь 2025 г. «Патриотическое воспитание в современной школе»).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865" y="196202"/>
            <a:ext cx="1162593" cy="2191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269" y="430632"/>
            <a:ext cx="10756641" cy="15289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значит быть патриотом? 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Любить – да, 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только любить землю свою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и 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обязательно, 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то конкретное для нее делать». 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b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</a:t>
            </a:r>
            <a:r>
              <a:rPr lang="ru-RU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В.В.Розанов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</a:t>
            </a:r>
            <a: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2" descr="C:\Users\Перепечева\Desktop\РИП 26.03.2025\25-03-2025_14-58-33\Новая папка\cb721e94-8042-4dac-82e1-17c986694e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0776" y="2438400"/>
            <a:ext cx="7667625" cy="44196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320ED8-297F-495C-9BE8-BA9BE89825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68066"/>
            <a:ext cx="1162593" cy="219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1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4572</TotalTime>
  <Words>516</Words>
  <Application>Microsoft Office PowerPoint</Application>
  <PresentationFormat>Широкоэкранный</PresentationFormat>
  <Paragraphs>90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Myriad Pro</vt:lpstr>
      <vt:lpstr>Times New Roman</vt:lpstr>
      <vt:lpstr>Office Theme</vt:lpstr>
      <vt:lpstr>Презентация PowerPoint</vt:lpstr>
      <vt:lpstr> Тема РИП: «Обновление организационной структуры и содержания патриотического воспитания в инновационной школе».   Цель проекта: разработка и апробация обновленной  организационной структуры и содержания патриотического  воспитания в инновационной школе.</vt:lpstr>
      <vt:lpstr>  </vt:lpstr>
      <vt:lpstr>ЭТАПЫ РЕАЛИЗАЦИИ ПРОЕКТА  </vt:lpstr>
      <vt:lpstr> Структура патриотического клуба  «Сталинградский рубеж»:  </vt:lpstr>
      <vt:lpstr>2 этап – проектировочно-преобразующий (сентябрь 2025 – август 2027 г.).</vt:lpstr>
      <vt:lpstr>Основные формы деятельности Клуба: </vt:lpstr>
      <vt:lpstr>Смыслообразующие события патриотической направленности:</vt:lpstr>
      <vt:lpstr>- экспедиции к мемориальным комплексам; - телемосты со школами других регионов; </vt:lpstr>
      <vt:lpstr>Презентация PowerPoint</vt:lpstr>
      <vt:lpstr> - гуманитарная помощь в зону СВО; </vt:lpstr>
      <vt:lpstr>- плетение маскировочных сетей;</vt:lpstr>
      <vt:lpstr>- расширение музейного пространства школы. </vt:lpstr>
      <vt:lpstr>3 этап – проблемно-рефлексивный, диссеминационный  (сентябрь 2027 г. – декабрь 2027 г.)</vt:lpstr>
      <vt:lpstr>Презентация PowerPoint</vt:lpstr>
      <vt:lpstr>Презентация PowerPoint</vt:lpstr>
      <vt:lpstr>          «Что значит быть патриотом?  Любить – да, но не только любить землю свою, но и  обязательно, что — то конкретное для нее делать».                                                                                В.В.Розанов                                                                                                                                                                         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Профессиональный стандарт педагога</dc:title>
  <dc:creator>Ольга Леонтьевна Просекова</dc:creator>
  <cp:lastModifiedBy>Анатолий</cp:lastModifiedBy>
  <cp:revision>230</cp:revision>
  <dcterms:created xsi:type="dcterms:W3CDTF">2014-01-14T23:51:12Z</dcterms:created>
  <dcterms:modified xsi:type="dcterms:W3CDTF">2026-04-09T16:58:13Z</dcterms:modified>
</cp:coreProperties>
</file>